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6" r:id="rId8"/>
    <p:sldId id="26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79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6FDD-B55A-444D-B6A6-1BCEF2B56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008A-7311-49FC-829E-3295D9CC6887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A5FA-20D3-4B1A-8BEF-8F9C82FCFC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HAL’S UPDATE AND OUTLOOK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TDG LLF2.1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JULY 12, 2012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EDITION OF GETTYSBURG GUIDE FINALLY COMPLETE!</a:t>
            </a:r>
            <a:endParaRPr lang="en-US" dirty="0"/>
          </a:p>
        </p:txBody>
      </p:sp>
      <p:pic>
        <p:nvPicPr>
          <p:cNvPr id="4" name="Content Placeholder 3" descr="gettysburgPBcov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6961" y="1600200"/>
            <a:ext cx="297007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CLOSE-IN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CHICAGO WITH DICK IN JULY</a:t>
            </a:r>
          </a:p>
          <a:p>
            <a:r>
              <a:rPr lang="en-US" dirty="0" smtClean="0"/>
              <a:t>War College Case Study on Transformational change in the Army—August</a:t>
            </a:r>
          </a:p>
          <a:p>
            <a:r>
              <a:rPr lang="en-US" dirty="0" smtClean="0"/>
              <a:t>Normandy with retired Generals and Admirals in late August</a:t>
            </a:r>
          </a:p>
          <a:p>
            <a:r>
              <a:rPr lang="en-US" dirty="0" smtClean="0"/>
              <a:t>Normandy with Corporate Leaders in Sept.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CANTIGNY WITH DICK IN OCTOBER</a:t>
            </a:r>
          </a:p>
          <a:p>
            <a:r>
              <a:rPr lang="en-US" dirty="0" smtClean="0"/>
              <a:t>Gettysburg, Cold Harbor, Ft. </a:t>
            </a:r>
            <a:r>
              <a:rPr lang="en-US" dirty="0" err="1" smtClean="0"/>
              <a:t>Donelson</a:t>
            </a:r>
            <a:r>
              <a:rPr lang="en-US" dirty="0" smtClean="0"/>
              <a:t>, Antietam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Resources at Cantigny Leadership Legacy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Dick Dooley plus great speakers</a:t>
            </a:r>
          </a:p>
          <a:p>
            <a:r>
              <a:rPr lang="en-US" dirty="0" smtClean="0"/>
              <a:t>The First Infantry Division Museum</a:t>
            </a:r>
          </a:p>
          <a:p>
            <a:r>
              <a:rPr lang="en-US" dirty="0" smtClean="0"/>
              <a:t>Cantigny Mansion and Grounds</a:t>
            </a:r>
          </a:p>
          <a:p>
            <a:r>
              <a:rPr lang="en-US" dirty="0" smtClean="0"/>
              <a:t>Col. (U.S. Army, Retired) Paul Herbert, PhD</a:t>
            </a:r>
          </a:p>
          <a:p>
            <a:r>
              <a:rPr lang="en-US" dirty="0" smtClean="0"/>
              <a:t>Participants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The Essence of the “Staff Ride”</a:t>
            </a:r>
            <a:br>
              <a:rPr lang="en-US" b="1" smtClean="0"/>
            </a:br>
            <a:r>
              <a:rPr lang="en-US" b="1" smtClean="0"/>
              <a:t>Approach to studying leaders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“To study leadership is to study what others have to say and then to study ourselves.”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Robert Terry, </a:t>
            </a:r>
            <a:r>
              <a:rPr lang="en-US" i="1" smtClean="0"/>
              <a:t>Authentic Leadership</a:t>
            </a:r>
            <a:r>
              <a:rPr lang="en-US" smtClean="0"/>
              <a:t> (1993)</a:t>
            </a:r>
          </a:p>
          <a:p>
            <a:pPr eaLnBrk="1" hangingPunct="1">
              <a:buFont typeface="Wingdings" pitchFamily="2" charset="2"/>
              <a:buNone/>
            </a:pPr>
            <a:endParaRPr lang="en-US" sz="3400" i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3400" i="1" smtClean="0"/>
              <a:t>On the battlefield we get to study what others do as well as what they say, but then we still need to study ourselves.</a:t>
            </a:r>
            <a:r>
              <a:rPr lang="en-US" smtClean="0"/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smtClean="0"/>
              <a:t>Basic Approach to Leadership Learning</a:t>
            </a:r>
            <a:br>
              <a:rPr lang="en-US" sz="3800" smtClean="0"/>
            </a:br>
            <a:r>
              <a:rPr lang="en-US" sz="3800" smtClean="0"/>
              <a:t>On the “Staff Ride”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The settings have enormous power</a:t>
            </a:r>
          </a:p>
          <a:p>
            <a:pPr eaLnBrk="1" hangingPunct="1"/>
            <a:r>
              <a:rPr lang="en-US" smtClean="0"/>
              <a:t>2. Preparatory materials are appealing</a:t>
            </a:r>
          </a:p>
          <a:p>
            <a:pPr eaLnBrk="1" hangingPunct="1"/>
            <a:r>
              <a:rPr lang="en-US" smtClean="0"/>
              <a:t>3. All learning capabilities [senses] are used</a:t>
            </a:r>
          </a:p>
          <a:p>
            <a:pPr eaLnBrk="1" hangingPunct="1"/>
            <a:r>
              <a:rPr lang="en-US" smtClean="0"/>
              <a:t>4. Leader decisions—and consequences-- are clear</a:t>
            </a:r>
          </a:p>
          <a:p>
            <a:pPr eaLnBrk="1" hangingPunct="1"/>
            <a:r>
              <a:rPr lang="en-US" smtClean="0"/>
              <a:t>5. Leader energies and interactions are addressed</a:t>
            </a:r>
          </a:p>
          <a:p>
            <a:pPr eaLnBrk="1" hangingPunct="1"/>
            <a:r>
              <a:rPr lang="en-US" smtClean="0"/>
              <a:t>6. Emphasis on learning: What does it mean?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Seminars and traditional classroom work</a:t>
            </a:r>
            <a:br>
              <a:rPr lang="en-US" sz="3800" smtClean="0"/>
            </a:br>
            <a:r>
              <a:rPr lang="en-US" sz="3800" smtClean="0"/>
              <a:t>Improve dialog about leader challenges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Historians can discuss topics ranging beyond the battlefield</a:t>
            </a:r>
          </a:p>
          <a:p>
            <a:pPr eaLnBrk="1" hangingPunct="1"/>
            <a:r>
              <a:rPr lang="en-US" sz="2600" smtClean="0"/>
              <a:t>Other experts can introduce new material</a:t>
            </a:r>
          </a:p>
          <a:p>
            <a:pPr eaLnBrk="1" hangingPunct="1"/>
            <a:r>
              <a:rPr lang="en-US" sz="2600" smtClean="0"/>
              <a:t>Everyone can share their efforts to apply what they learn</a:t>
            </a:r>
          </a:p>
        </p:txBody>
      </p:sp>
      <p:pic>
        <p:nvPicPr>
          <p:cNvPr id="7172" name="Picture 8" descr="Cla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03475"/>
            <a:ext cx="4038600" cy="292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What Makes a Good Leader?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Adapts quickly to new situations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Keeps cool under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Clearly explains missions, standards, priorities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Sees the big picture; gives context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Can handle “bad news”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Gets out to visit the troops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Sets a high ethical tone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Knows how to delegate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Makes tough, sound decisions on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Builds and supports teamwork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Is positive, encouraging, and reasonably optimistic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smtClean="0"/>
              <a:t>MODERNIZATION STRATEGY</a:t>
            </a:r>
            <a:br>
              <a:rPr lang="en-US" smtClean="0"/>
            </a:br>
            <a:r>
              <a:rPr lang="en-US" smtClean="0"/>
              <a:t>(1994)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 the Information War</a:t>
            </a:r>
          </a:p>
          <a:p>
            <a:r>
              <a:rPr lang="en-US" dirty="0" smtClean="0"/>
              <a:t>Project and Sustain Combat Power</a:t>
            </a:r>
          </a:p>
          <a:p>
            <a:r>
              <a:rPr lang="en-US" dirty="0" smtClean="0"/>
              <a:t>Protect the Force</a:t>
            </a:r>
          </a:p>
          <a:p>
            <a:r>
              <a:rPr lang="en-US" dirty="0" smtClean="0"/>
              <a:t>Execute Precision Strikes</a:t>
            </a:r>
          </a:p>
          <a:p>
            <a:r>
              <a:rPr lang="en-US" dirty="0" smtClean="0"/>
              <a:t>Dominate Maneuver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300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HAL’S UPDATE AND OUTLOOK</vt:lpstr>
      <vt:lpstr>NEW EDITION OF GETTYSBURG GUIDE FINALLY COMPLETE!</vt:lpstr>
      <vt:lpstr>CLOSE-IN TARGETS</vt:lpstr>
      <vt:lpstr>Learning Resources at Cantigny Leadership Legacy Forum</vt:lpstr>
      <vt:lpstr>The Essence of the “Staff Ride” Approach to studying leaders</vt:lpstr>
      <vt:lpstr>Basic Approach to Leadership Learning On the “Staff Ride”</vt:lpstr>
      <vt:lpstr>Seminars and traditional classroom work Improve dialog about leader challenges</vt:lpstr>
      <vt:lpstr>What Makes a Good Leader?</vt:lpstr>
      <vt:lpstr>THE MODERNIZATION STRATEGY (1994)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HAL’S UPDATE AND OUTLOOK</dc:title>
  <dc:creator>Nelson</dc:creator>
  <cp:lastModifiedBy>Dick</cp:lastModifiedBy>
  <cp:revision>4</cp:revision>
  <dcterms:created xsi:type="dcterms:W3CDTF">2012-07-07T14:58:15Z</dcterms:created>
  <dcterms:modified xsi:type="dcterms:W3CDTF">2012-07-07T23:05:59Z</dcterms:modified>
</cp:coreProperties>
</file>